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3" r:id="rId3"/>
    <p:sldId id="275" r:id="rId4"/>
    <p:sldId id="256" r:id="rId5"/>
    <p:sldId id="258" r:id="rId6"/>
    <p:sldId id="273" r:id="rId7"/>
    <p:sldId id="274" r:id="rId8"/>
    <p:sldId id="276" r:id="rId9"/>
    <p:sldId id="278" r:id="rId10"/>
    <p:sldId id="277" r:id="rId11"/>
    <p:sldId id="280" r:id="rId12"/>
    <p:sldId id="279" r:id="rId13"/>
    <p:sldId id="282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5B2-C282-4BA9-844F-E060F871B9E0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A5B3-7B10-47DB-8618-E04463F2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1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5B2-C282-4BA9-844F-E060F871B9E0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A5B3-7B10-47DB-8618-E04463F2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5B2-C282-4BA9-844F-E060F871B9E0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A5B3-7B10-47DB-8618-E04463F2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5B2-C282-4BA9-844F-E060F871B9E0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A5B3-7B10-47DB-8618-E04463F2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2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5B2-C282-4BA9-844F-E060F871B9E0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A5B3-7B10-47DB-8618-E04463F2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8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5B2-C282-4BA9-844F-E060F871B9E0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A5B3-7B10-47DB-8618-E04463F2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9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5B2-C282-4BA9-844F-E060F871B9E0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A5B3-7B10-47DB-8618-E04463F2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7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5B2-C282-4BA9-844F-E060F871B9E0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A5B3-7B10-47DB-8618-E04463F2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9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5B2-C282-4BA9-844F-E060F871B9E0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A5B3-7B10-47DB-8618-E04463F2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8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5B2-C282-4BA9-844F-E060F871B9E0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A5B3-7B10-47DB-8618-E04463F2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5B2-C282-4BA9-844F-E060F871B9E0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A5B3-7B10-47DB-8618-E04463F2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A35B2-C282-4BA9-844F-E060F871B9E0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9A5B3-7B10-47DB-8618-E04463F2D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5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421" y="447810"/>
            <a:ext cx="7225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ockwell Extra Bold" pitchFamily="18" charset="0"/>
              </a:rPr>
              <a:t>Belmont Athletic Awards 2012-13</a:t>
            </a:r>
            <a:endParaRPr lang="en-US" sz="2800" dirty="0">
              <a:latin typeface="Rockwell Extra Bold" pitchFamily="18" charset="0"/>
            </a:endParaRPr>
          </a:p>
        </p:txBody>
      </p:sp>
      <p:sp>
        <p:nvSpPr>
          <p:cNvPr id="3" name="AutoShape 2" descr="data:image/jpeg;base64,/9j/4AAQSkZJRgABAQAAAQABAAD/2wCEAAkGBhQREBQUExQSFRUVFRYXGBUWGBQXFhkhHBIeHR0cFhwaHSYgGhsmHhkWHy8gIycqLCwsGB8xNTAqNSYrLCkBCQoKDgwOGg8PGjQiHyQtLTEvLyosKSo0KSwsKi8vKiwqKSwsLCwsKiwsLCwtMCwsLCwpLCwsLCwsLCkpLSwsLP/AABEIAKgAqAMBIgACEQEDEQH/xAAcAAEAAgMBAQEAAAAAAAAAAAAABgcCBAUBCAP/xABCEAACAQMDAgQEAwQHBQkAAAABAgMABBEFEiEGMQcTQVEUImFxMoGRI0KhsRUzUmKTwdIXU1VjcggkJUN0gpKz8f/EABoBAQACAwEAAAAAAAAAAAAAAAACAwEEBQb/xAAyEQACAQIEAgkDAwUAAAAAAAAAAQIDEQQSITETQQUiMlFhcYGRsaHB8DPh8RQjYnLR/9oADAMBAAIRAxEAPwC8K9pSgFKUoBSlKAUpSgFKUoBSlKAUpSgFKUoBSlKAUpSgPK9pSgFKi3XXWZ02KF1gM7TTCJUDhDkqSOSD7Y/Ooz/tau/+Ezf48f8ApquVSEO00vNmVFvZFn0qv+nfFdZ7oW1zbvZyOAYt7h1c+wIAAP61l1P4mSWl61rFZPcMsaSFllVOG+hU/wA6lmVs19Bld7WJ9Sqw/wBrd3/wmb/Hj/0VuaB4pyXF7Day2MluZg5DtKrfhUk8Bee2O9RjVhJ2jJP1Rlxkt0WHSqsg8ZZ5Nxi0yV1V2TcJkwSrYPdKlPQnWp1JJi0DQNDJ5bIzhznaD3AHvWVOLdk9TFmiVUridYdR/AWUtzs8wRBTs3bc5cDvg47+1QuPxkkVkNxp80MLOitMZUYIGOAxAXkcisuUVo2Emyz6VxeqOp47G0kuX+YKBtUHl2P4VU/U+tQd/GSdNnmabLGruibmmTALsAM4TPr2o5JOzYsy0qVBOsevnjl+EsQst1/5jHmOAe74P4vZai4vNbjO742OTbz5bQAK390kDIB96qqYinTdpOxONOUldIuOlV9aeK6GwuJniK3NqoM1sW2nuBuQkHKHPBwfY1y28aZljEr6bMsWFYv5yEBSRzgJk8H/APKtc4q13uQsy1aVBOqPE74WS2WC3a6+JiMqFJFTgfdT6HNcyz8YnaSWOWxeFo7aW4w0qncI1zgYTjPPNMyva+os7XLOpVWweMNy6qy6VMVYAg+fHyD2/crP/a3d/wDCZv8AHj/0VW69JaZl7olkl3Fn0qH9C9eNqMlwj27W7W5jDKzhyd4Y+ijHC/xpVqd9SFrGn4zaSk2kzSNu3W+JYypIw2duT78MaqzU/L+KtDci7a3+FTd8Pu3btnHarX8YtRji0e5V3CtKuyMH95twbA/IE/lVW3d4ourWKa8ltIGtEZnjP7wQY49c1q1r8SFvH4Lqb6svQ5t0n/h+0iTe13/3VZMmbb5g/CPxdqsDxN0pI9U06cbhJMzxyfMcERxjaMdu7GoBeXW/T3lMjSPBd4t7hjiQgSjBDepxz+X0qwfFHUo31HS4g4Mkbys6+oDxLtJ++0/pVcf0ql++XxyJPtx9CBFLXzbz4z+kUbzW8qSAMY1XHdgSAef4VZnRXh2oltL9by4lRIiYklRFIV07MQc55zVefEW8gvvjNSuYSkjqttGQfMTaOFDccnIxkDirF6C8RbdjaWEcN2uYtsckqooZUT8Xyt6gelXUF1I5kr2VvYhU3diA6ppy2l7q8MJcIkIZQWJILJuJz9zVneEOixwaZDIm7dcqsshZi2WxjIz24Aqs9e1COe/1mSJw6NAoDDtxHg/oQRXXsfEXydL023sZ4PiSUjkVlL7BtbuPvt/WkHadRvw+BK7jFeZavVmkR3VlNDKCUZCSAcH5fmHP3Ar58j1gRWNgJctFN58coJJypYc/de4qzumOt5nt9S/pCWHFttQOqlF+eNu/3O0VWmkCDytIF1t8jfcCTd+HBGP54/PFRrKNTJ3N/Zmabcc3gbN/rFwsSLdkNBp4xB/z3YfsiffauO3atvQbMX11o6Tl2EiSyNhiMsrbgePYgflxXX1Hw9a0hlkv54XtLeGZbZTnJd1KxGXjGRwB39K4/SGoRwXWiySuEQQzAse2W+UD8yQKjlanCU97/Sz/ABksyyyUdv3OtpEAxfKV2uLi7DuvDMQzurE/bFcGz1AtYQGG4mN7JLt2iVs48wj5l7BcbeTUltxsm1MNxtubjP5w8frkVGIwr6RDAi5uWkwqqjCQHzmO5mwONuO59a3sAtZ3V/7kfFLqu9/8e8xU2j/q/n5JTLokV1qsMEigCWC58xlyrMq4AUH2zz+VQyy1cWtvCHJaE3VzC6tzlMAc/bv+tTrTLqODVIJZ3wsFlL5kh5A5RNzf9Rzj3qC6SlrKtqLplFs97d72JIABj+U5Hbnaa5cIKVGEXqrv77FkpNVJNfmwv5kh8q1l3mSCaI2cqk4aGSbLo2ODj0P1NTDpHpBb19XcEifMltGzMdirJFzkD61GbjQXLC1l5uLGWNo2/wB7CZAQQfUYwasnwiP7XU//AFY/+oVdSk3Uyy3Sd/pr6kJxtC62bIT1N4cz2djLcXMylolt44RA0iqMSBWLg4zkEVjc9MPqOoywRyFHFkjxks6oGEoBLBe/Bb86nfjdqsUemtC7gSTNGY0OcttlUtj7DFR7pLUI4uoMSOFMlmsaA/vMXBAH1wDWZJKtBeD+xhN5G/Ilnh50ZcWU13LcvCzXBiIEW/A2Kw53fQj+NKnArytuKUVZFDIh4kdITajFAsDwo0M4lzKGKnCEYwAc9x3qJyeG2qt3n004GBmFjgewytW5XtQnShPWSuSUmtisenvCmX4lZtRkgmWHBihiUrED/aZSBk1n1d4e3lxqTXdtLaoGiSPEquzDaeSMKQP1qy6YrPDjly20GZ3vzKhbwy1QnJm0wk9yYW5+/wAlb3TnhxfRahbXNzNaMkCyKFiV1OGQjgbQO9WhWEkoUZJA+9RjRhF3SMucno2U/Z+FOpQh1insAru7HdG7MdzZwTt5H0r9V8M9UByJtMB9xC3+ipD114mRWibIT5k7/KiLySTUBkbVAvxHxGZR83wwHy4/s7s8tj6eneqqkaEX10tSUHUa6vIk1r4W3fwOoQyzWxmvWiYMokCDYecjbn9K5t/4SanNEInn0/YCpAWN1IwQeDt4zjn3qcdCddxX1urFgsg4ZT3B9QRUt3Cr+HHTTbYhmeviRjxA6Xk1Cwa2iaNXLRtufdt+VwfQE+lQa48K9Sl8sSz2BSOSN8JG6n5XzhTt4+1XBkVBOpPFSO2n8mKOSeQclY1LEffFJRi2m+RhNrRHnWHh9LJO11YTCCd8eYrDMUm0cE4BIfsM+1RVG1edzarbNFKP6yaQsbYD+1G2PnP05qwujuuIdQTKHDA4ZDwwPsRUlqueHp1Hmkrk41JRVkyu28LWGn3UXnebd3Uao80mQg2tkKqqDtUc8YzUauvCDUpLf4dp9P8ALAAGI5A3GOQdvfgZPrV04r2rHCLtpsRzMgfWnQEty1tPayRRXMK+WXcEo6bfwtgZODyPvW14c9IT2AuTcSRSPPKJMxBgowmOzAVMsUrOVXzczF3axA/Efoe4v57WW3kt0NuJf64MwO/b+6AQex71xdN8NdQ+Otbi4ns2W3k3kRq6uRjGMlefzq1q8xWHCLea2ozO1hile0qZgUpSgFKUoAaqTxgvZ1kiXMyWxP7R4hlwMfyq2JnwpPsKpvq/xYfE6JbeYkR2s/G1T9fX29KwDkaDZWEYNxFIsjAEmWR9zgY54PIP2Fb4muHUzIQgxlIWXlgOf2h7qT3AHbjNQvp7p5i8d9KFCtOuIwOMMSNx+mcYqzK89i2qc983n8HUopyjtYid70mZJFubSVreR8MwIODkZ5A5B9xW+8WqEbfjo+B6I+adZaw9vbZj/rJHEaH2J9fvUcm6HSJBJdX0iSMfx5wN3tzyavw9aq4JylZctLldSnHNZL62JIsWqhcfHRf/AAfNaGm6bLaLKJlkk81tz3EDHzB7ZX8QA57ZrHTtWmtCq3Lia3fAS6XnBPYSY9D71IL2eZSDHGkiY5G7bJ/7c/KRj7ZqFWtWvlnZp+hKFOnutyK6a0yM15ZsZJI5WSRR8pmUYIdl4xJg4PHOKt7ofxCh1BMD5ZBwyHgg1WLMs11ujZopGBG4rtdXTkpKv76spzz7HBrS6T6hNtq7Pf7YW27V2rtRvm75/ez7mulh6jl1X+5q1oJao+ixStTT9TjnUNGwYH2rbrcNcUpSgFKUoBSlKAUpSgFKUoDQ1y+ENvI7dlUn+FfJGpas8stw4YhZmJYDsQCcZ/nV+eOWreVpzKrYL4GPXmqY6D0NLm4+flIl3lf7RzgA/TPJ+1bFGVOlCdapqorbvb2MqLk0kWQtn5lmsa4XMSBfYHaCP4gV0QK9xSvCznmb7rnbSsjhdaWBltGK43RFZVz/AHO4/Su70FKk+ph2AbdYK8eR23S/PgH7jP0NR3quYzR/DwgyOZE8xF9EByQzdlzx396xEElzcHl7VbdSmYZMO29Q2zcOFUAA/n3rq4WXCjFz5X9F/Jq1lmbUSR+IvTcNgpuUQC1lYJcwAfIN3AljH7pzgEDvkH0qP6dqS2+yNn3W7geROTkY/wB3IfQj0J7jjvWtdxtOjQW+pSNhlbyZXEy7lcMOW54I+taOmW06ebHcSR+bK7MYJkAt5N3fymXsT9PccVsVuFVi39PuVU88Gdnqux+QXMeBLBiQHtvUd1PuMZwfT866IEN5ArMqvG65wwBxn+RB/lUcvbd4Ld0S18oOu15GnQqqk8hCx9s4GPWuE3Vlz5kgs4uymSREzKq7eGblQV9M+lURw06kFkeq2fgWurGLuya9DTtp+qi1V2aCWPeisclfmwRn24q8BXyZ091dIdUhuJmB5CE4wAPoPTmvqyzuhJGrKcggfyrs01JQWbc58mm9D96UpUyIpSlAKUpQClKUApSlAUL40yGG+heZPOiwcRliBn3+v2NRPpjXEju7p0G1ZEYxqcDneNq47ev8KnX/AGhrA7YJfQNg/nVOwy7WVh+6Qw/I5/yrfoYOOJw9W+6X58BTyyTLxtISiKrMWIABY8kn1P65rTuJ2lcxRttC/wBbIO4yPwRn+0R3P7oPuazv78iNPLx5k2BH7DIyWP0UZP6e9bFlZrEgRc4Hqe5J5Jb3JPNeD7HXe/I7W+ghgSFMKAiKCT/Mk+5+pqI9Q6i0GmPIMq91ITnPIDkkfb5ABUk1aFpdsIBCPzI/oFB5Uf3mOB9s1xOttM+JlsbfdsWW42E+2QAMfYZrZwqTnG+rbv7FVZ9V25HL6d8OEu9EkvYXkW6heQ4yNhVBkgDurY5znuK663E9tDEupxo8Eyq0d0PnjbcuQJOOGx68f51Kj0X8Pfrp9pK8VncW/m3MWdzYRghKMeVMmQrEex+la+uafsvF0l5ki0wRi5IcgPsV+YFdj+DcM+4HGa79WlGqrS/g5sJuDujiabZRiUSCJDC7yRwPlnw0QBb8RIwQSVx/ZauFF0ffW981xazRqSzEOx5IY8q6kHcPcH2rsP1NY/0NFBEz+ZHdmVY4lcsqfEtnDAYH7Jjjmv21HqnSmjHw1zeQS+ZEpEpkI2mUBzh9ykhST+Va3BqQlelL3LuJGStNGto3h/BHERMiyyNnc3IAyeyD0x796w6c1rUrb4uONg8Ngu9t+dzJu4C/XblufY+9SKRv20MVveWVys3mYdm8srsQH59hI5HY7RUg6J0sldTjlEW9pBExQkoR8MMctz+/61HDxrxqS4uqYqum4rKSzpnWRdW0cw/eUH+Fdaq18D9SDWHlFhuiYqR9mIqyq6BrClKUApSlAKUpQClKUBX/AI06csumyEkAqMj8q+em0eVbZLgriNm2+ufofsfQ/Svqvqvp1b63aFjgMK+a+s7a5s53tJZneMYKhu2B2x7YrewNWcKqUXvuRktCT+HsrTRF5DuMP7GP6A/Mfz7DPsBUwqtvDjWhHK0DcCUgqf7wHb8xj9PrVk15Tpqg6GMnFqy5eR2MNNSppiov1+jrbpPGcSW8yyK3fHPf9cGpRWtqMG+GRT+9G4/VTXNw8+HVjItqRzRaKnh8Sb9btrsXB8508ssVQjbnO0LjAGeeK7y6NfX7C7vszMABHE5C7hnjdgfKgzkjua73S3TdqIIZVhQuUU7jk845Iz25FSSutiOkbPLBe5p08LzkcWLTbsAYuIV/5awAIPoDnOKwk1LZhL6KMAnCygboW+h3cofv+td6sZIgwKsAQRggjIP3HrXN/qXJ9Ze2jNvhpbHHuejrOTkwR8+q/L+m04rG36OgjUqhuEVvxKs8qqeMcgHB9qyXR5bfPwrjZn+olyUH/Q/4k+xyK036vkEDTG1kKLuBcSR7DhsEj1259cVsRdZ/pTuvP/pU8i7SFtD/AEZf28lt8sU7eW8WSQDjIK5+lX1C+VB9xmqR8PNNl1W5W7mASKEnyox7+rE+p9M1d6jHFd2hGcaaVTc5tRxcm47GVKUq4gKUpQClKUApSlADVZeMHQPxkPnRD9snI+v0qzaxZc96bA+Nbe1kMnlhH81cnaAdw285H2xU40zxM2qFuI2LDgumOce6nGD+dTXrvoq4W/F1ZxIzbGXByByO5x3xzVS9U6ZdRTM91FtZu7IuEP6etbs+Dj5KGK5LfmZhOVLsFo6Nr0V2haI9vxKeGX7j/PtW3d3Ajjd2IAVSxz9BVI2GqPDIJIn2sPUfyI9R9K7Op9ZzXirDI0UalhkjcAf+vk4H0FcfFdAOnVTpzTh39xuxxqcdVqWF0nOpsocMpwnOCOOc4PtjNbNtr1vI5RJomcHG0MM/l7/lVSQ6BJLdm2h/aHdtLrnb9T9qvXTvBCz+GVXT9pjlvXP3qir0VTzt5738CKxbstDTdgoySABySeAPvmorr/WMWUjhZ3PmIZGhBbaoOSMjgk9sD0qaW/gRaBvnZ2HopZiKmWkdF2tsu2OJB+QqNLo2EJZpO4ni5PZFJ6r1k0seyGC6UNw0uzlV9dgB5bGQMkYras9Hm1Ty7aGGSCzTbuZxh3A7Lj0Hr7k1eg0qIDGxP0r9orZVHygD7VtwwtKFrLYolWnLdnO6d6djs4VjjGABXWpStkqFKUoBSlKAUpSgFKUoBSlKA8xWlqOjRTqVkRWB9wK3qVgEDl8GtPJJ8oc0g8GdPVSPKBz6nmp5SsgjfTfQltY58pBk+vrUjr2l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hQREBQUExQSFRUVFRYXGBUWGBQXFhkhHBIeHR0cFhwaHSYgGhsmHhkWHy8gIycqLCwsGB8xNTAqNSYrLCkBCQoKDgwOGg8PGjQiHyQtLTEvLyosKSo0KSwsKi8vKiwqKSwsLCwsKiwsLCwtMCwsLCwpLCwsLCwsLCkpLSwsLP/AABEIAKgAqAMBIgACEQEDEQH/xAAcAAEAAgMBAQEAAAAAAAAAAAAABgcCBAUBCAP/xABCEAACAQMDAgQEAwQHBQkAAAABAgMABBEFEiEGMQcTQVEUImFxMoGRI0KhsRUzUmKTwdIXU1VjcggkJUN0gpKz8f/EABoBAQACAwEAAAAAAAAAAAAAAAACAwEEBQb/xAAyEQACAQIEAgkDAwUAAAAAAAAAAQIDEQQSITETQQUiMlFhcYGRsaHB8DPh8RQjYnLR/9oADAMBAAIRAxEAPwC8K9pSgFKUoBSlKAUpSgFKUoBSlKAUpSgFKUoBSlKAUpSgPK9pSgFKi3XXWZ02KF1gM7TTCJUDhDkqSOSD7Y/Ooz/tau/+Ezf48f8ApquVSEO00vNmVFvZFn0qv+nfFdZ7oW1zbvZyOAYt7h1c+wIAAP61l1P4mSWl61rFZPcMsaSFllVOG+hU/wA6lmVs19Bld7WJ9Sqw/wBrd3/wmb/Hj/0VuaB4pyXF7Day2MluZg5DtKrfhUk8Bee2O9RjVhJ2jJP1Rlxkt0WHSqsg8ZZ5Nxi0yV1V2TcJkwSrYPdKlPQnWp1JJi0DQNDJ5bIzhznaD3AHvWVOLdk9TFmiVUridYdR/AWUtzs8wRBTs3bc5cDvg47+1QuPxkkVkNxp80MLOitMZUYIGOAxAXkcisuUVo2Emyz6VxeqOp47G0kuX+YKBtUHl2P4VU/U+tQd/GSdNnmabLGruibmmTALsAM4TPr2o5JOzYsy0qVBOsevnjl+EsQst1/5jHmOAe74P4vZai4vNbjO742OTbz5bQAK390kDIB96qqYinTdpOxONOUldIuOlV9aeK6GwuJniK3NqoM1sW2nuBuQkHKHPBwfY1y28aZljEr6bMsWFYv5yEBSRzgJk8H/APKtc4q13uQsy1aVBOqPE74WS2WC3a6+JiMqFJFTgfdT6HNcyz8YnaSWOWxeFo7aW4w0qncI1zgYTjPPNMyva+os7XLOpVWweMNy6qy6VMVYAg+fHyD2/crP/a3d/wDCZv8AHj/0VW69JaZl7olkl3Fn0qH9C9eNqMlwj27W7W5jDKzhyd4Y+ijHC/xpVqd9SFrGn4zaSk2kzSNu3W+JYypIw2duT78MaqzU/L+KtDci7a3+FTd8Pu3btnHarX8YtRji0e5V3CtKuyMH95twbA/IE/lVW3d4ourWKa8ltIGtEZnjP7wQY49c1q1r8SFvH4Lqb6svQ5t0n/h+0iTe13/3VZMmbb5g/CPxdqsDxN0pI9U06cbhJMzxyfMcERxjaMdu7GoBeXW/T3lMjSPBd4t7hjiQgSjBDepxz+X0qwfFHUo31HS4g4Mkbys6+oDxLtJ++0/pVcf0ql++XxyJPtx9CBFLXzbz4z+kUbzW8qSAMY1XHdgSAef4VZnRXh2oltL9by4lRIiYklRFIV07MQc55zVefEW8gvvjNSuYSkjqttGQfMTaOFDccnIxkDirF6C8RbdjaWEcN2uYtsckqooZUT8Xyt6gelXUF1I5kr2VvYhU3diA6ppy2l7q8MJcIkIZQWJILJuJz9zVneEOixwaZDIm7dcqsshZi2WxjIz24Aqs9e1COe/1mSJw6NAoDDtxHg/oQRXXsfEXydL023sZ4PiSUjkVlL7BtbuPvt/WkHadRvw+BK7jFeZavVmkR3VlNDKCUZCSAcH5fmHP3Ar58j1gRWNgJctFN58coJJypYc/de4qzumOt5nt9S/pCWHFttQOqlF+eNu/3O0VWmkCDytIF1t8jfcCTd+HBGP54/PFRrKNTJ3N/Zmabcc3gbN/rFwsSLdkNBp4xB/z3YfsiffauO3atvQbMX11o6Tl2EiSyNhiMsrbgePYgflxXX1Hw9a0hlkv54XtLeGZbZTnJd1KxGXjGRwB39K4/SGoRwXWiySuEQQzAse2W+UD8yQKjlanCU97/Sz/ABksyyyUdv3OtpEAxfKV2uLi7DuvDMQzurE/bFcGz1AtYQGG4mN7JLt2iVs48wj5l7BcbeTUltxsm1MNxtubjP5w8frkVGIwr6RDAi5uWkwqqjCQHzmO5mwONuO59a3sAtZ3V/7kfFLqu9/8e8xU2j/q/n5JTLokV1qsMEigCWC58xlyrMq4AUH2zz+VQyy1cWtvCHJaE3VzC6tzlMAc/bv+tTrTLqODVIJZ3wsFlL5kh5A5RNzf9Rzj3qC6SlrKtqLplFs97d72JIABj+U5Hbnaa5cIKVGEXqrv77FkpNVJNfmwv5kh8q1l3mSCaI2cqk4aGSbLo2ODj0P1NTDpHpBb19XcEifMltGzMdirJFzkD61GbjQXLC1l5uLGWNo2/wB7CZAQQfUYwasnwiP7XU//AFY/+oVdSk3Uyy3Sd/pr6kJxtC62bIT1N4cz2djLcXMylolt44RA0iqMSBWLg4zkEVjc9MPqOoywRyFHFkjxks6oGEoBLBe/Bb86nfjdqsUemtC7gSTNGY0OcttlUtj7DFR7pLUI4uoMSOFMlmsaA/vMXBAH1wDWZJKtBeD+xhN5G/Ilnh50ZcWU13LcvCzXBiIEW/A2Kw53fQj+NKnArytuKUVZFDIh4kdITajFAsDwo0M4lzKGKnCEYwAc9x3qJyeG2qt3n004GBmFjgewytW5XtQnShPWSuSUmtisenvCmX4lZtRkgmWHBihiUrED/aZSBk1n1d4e3lxqTXdtLaoGiSPEquzDaeSMKQP1qy6YrPDjly20GZ3vzKhbwy1QnJm0wk9yYW5+/wAlb3TnhxfRahbXNzNaMkCyKFiV1OGQjgbQO9WhWEkoUZJA+9RjRhF3SMucno2U/Z+FOpQh1insAru7HdG7MdzZwTt5H0r9V8M9UByJtMB9xC3+ipD114mRWibIT5k7/KiLySTUBkbVAvxHxGZR83wwHy4/s7s8tj6eneqqkaEX10tSUHUa6vIk1r4W3fwOoQyzWxmvWiYMokCDYecjbn9K5t/4SanNEInn0/YCpAWN1IwQeDt4zjn3qcdCddxX1urFgsg4ZT3B9QRUt3Cr+HHTTbYhmeviRjxA6Xk1Cwa2iaNXLRtufdt+VwfQE+lQa48K9Sl8sSz2BSOSN8JG6n5XzhTt4+1XBkVBOpPFSO2n8mKOSeQclY1LEffFJRi2m+RhNrRHnWHh9LJO11YTCCd8eYrDMUm0cE4BIfsM+1RVG1edzarbNFKP6yaQsbYD+1G2PnP05qwujuuIdQTKHDA4ZDwwPsRUlqueHp1Hmkrk41JRVkyu28LWGn3UXnebd3Uao80mQg2tkKqqDtUc8YzUauvCDUpLf4dp9P8ALAAGI5A3GOQdvfgZPrV04r2rHCLtpsRzMgfWnQEty1tPayRRXMK+WXcEo6bfwtgZODyPvW14c9IT2AuTcSRSPPKJMxBgowmOzAVMsUrOVXzczF3axA/Efoe4v57WW3kt0NuJf64MwO/b+6AQex71xdN8NdQ+Otbi4ns2W3k3kRq6uRjGMlefzq1q8xWHCLea2ozO1hile0qZgUpSgFKUoAaqTxgvZ1kiXMyWxP7R4hlwMfyq2JnwpPsKpvq/xYfE6JbeYkR2s/G1T9fX29KwDkaDZWEYNxFIsjAEmWR9zgY54PIP2Fb4muHUzIQgxlIWXlgOf2h7qT3AHbjNQvp7p5i8d9KFCtOuIwOMMSNx+mcYqzK89i2qc983n8HUopyjtYid70mZJFubSVreR8MwIODkZ5A5B9xW+8WqEbfjo+B6I+adZaw9vbZj/rJHEaH2J9fvUcm6HSJBJdX0iSMfx5wN3tzyavw9aq4JylZctLldSnHNZL62JIsWqhcfHRf/AAfNaGm6bLaLKJlkk81tz3EDHzB7ZX8QA57ZrHTtWmtCq3Lia3fAS6XnBPYSY9D71IL2eZSDHGkiY5G7bJ/7c/KRj7ZqFWtWvlnZp+hKFOnutyK6a0yM15ZsZJI5WSRR8pmUYIdl4xJg4PHOKt7ofxCh1BMD5ZBwyHgg1WLMs11ujZopGBG4rtdXTkpKv76spzz7HBrS6T6hNtq7Pf7YW27V2rtRvm75/ez7mulh6jl1X+5q1oJao+ixStTT9TjnUNGwYH2rbrcNcUpSgFKUoBSlKAUpSgFKUoDQ1y+ENvI7dlUn+FfJGpas8stw4YhZmJYDsQCcZ/nV+eOWreVpzKrYL4GPXmqY6D0NLm4+flIl3lf7RzgA/TPJ+1bFGVOlCdapqorbvb2MqLk0kWQtn5lmsa4XMSBfYHaCP4gV0QK9xSvCznmb7rnbSsjhdaWBltGK43RFZVz/AHO4/Su70FKk+ph2AbdYK8eR23S/PgH7jP0NR3quYzR/DwgyOZE8xF9EByQzdlzx396xEElzcHl7VbdSmYZMO29Q2zcOFUAA/n3rq4WXCjFz5X9F/Jq1lmbUSR+IvTcNgpuUQC1lYJcwAfIN3AljH7pzgEDvkH0qP6dqS2+yNn3W7geROTkY/wB3IfQj0J7jjvWtdxtOjQW+pSNhlbyZXEy7lcMOW54I+taOmW06ebHcSR+bK7MYJkAt5N3fymXsT9PccVsVuFVi39PuVU88Gdnqux+QXMeBLBiQHtvUd1PuMZwfT866IEN5ArMqvG65wwBxn+RB/lUcvbd4Ld0S18oOu15GnQqqk8hCx9s4GPWuE3Vlz5kgs4uymSREzKq7eGblQV9M+lURw06kFkeq2fgWurGLuya9DTtp+qi1V2aCWPeisclfmwRn24q8BXyZ091dIdUhuJmB5CE4wAPoPTmvqyzuhJGrKcggfyrs01JQWbc58mm9D96UpUyIpSlAKUpQClKUApSlAUL40yGG+heZPOiwcRliBn3+v2NRPpjXEju7p0G1ZEYxqcDneNq47ev8KnX/AGhrA7YJfQNg/nVOwy7WVh+6Qw/I5/yrfoYOOJw9W+6X58BTyyTLxtISiKrMWIABY8kn1P65rTuJ2lcxRttC/wBbIO4yPwRn+0R3P7oPuazv78iNPLx5k2BH7DIyWP0UZP6e9bFlZrEgRc4Hqe5J5Jb3JPNeD7HXe/I7W+ghgSFMKAiKCT/Mk+5+pqI9Q6i0GmPIMq91ITnPIDkkfb5ABUk1aFpdsIBCPzI/oFB5Uf3mOB9s1xOttM+JlsbfdsWW42E+2QAMfYZrZwqTnG+rbv7FVZ9V25HL6d8OEu9EkvYXkW6heQ4yNhVBkgDurY5znuK663E9tDEupxo8Eyq0d0PnjbcuQJOOGx68f51Kj0X8Pfrp9pK8VncW/m3MWdzYRghKMeVMmQrEex+la+uafsvF0l5ki0wRi5IcgPsV+YFdj+DcM+4HGa79WlGqrS/g5sJuDujiabZRiUSCJDC7yRwPlnw0QBb8RIwQSVx/ZauFF0ffW981xazRqSzEOx5IY8q6kHcPcH2rsP1NY/0NFBEz+ZHdmVY4lcsqfEtnDAYH7Jjjmv21HqnSmjHw1zeQS+ZEpEpkI2mUBzh9ykhST+Va3BqQlelL3LuJGStNGto3h/BHERMiyyNnc3IAyeyD0x796w6c1rUrb4uONg8Ngu9t+dzJu4C/XblufY+9SKRv20MVveWVys3mYdm8srsQH59hI5HY7RUg6J0sldTjlEW9pBExQkoR8MMctz+/61HDxrxqS4uqYqum4rKSzpnWRdW0cw/eUH+Fdaq18D9SDWHlFhuiYqR9mIqyq6BrClKUApSlAKUpQClKUBX/AI06csumyEkAqMj8q+em0eVbZLgriNm2+ufofsfQ/Svqvqvp1b63aFjgMK+a+s7a5s53tJZneMYKhu2B2x7YrewNWcKqUXvuRktCT+HsrTRF5DuMP7GP6A/Mfz7DPsBUwqtvDjWhHK0DcCUgqf7wHb8xj9PrVk15Tpqg6GMnFqy5eR2MNNSppiov1+jrbpPGcSW8yyK3fHPf9cGpRWtqMG+GRT+9G4/VTXNw8+HVjItqRzRaKnh8Sb9btrsXB8508ssVQjbnO0LjAGeeK7y6NfX7C7vszMABHE5C7hnjdgfKgzkjua73S3TdqIIZVhQuUU7jk845Iz25FSSutiOkbPLBe5p08LzkcWLTbsAYuIV/5awAIPoDnOKwk1LZhL6KMAnCygboW+h3cofv+td6sZIgwKsAQRggjIP3HrXN/qXJ9Ze2jNvhpbHHuejrOTkwR8+q/L+m04rG36OgjUqhuEVvxKs8qqeMcgHB9qyXR5bfPwrjZn+olyUH/Q/4k+xyK036vkEDTG1kKLuBcSR7DhsEj1259cVsRdZ/pTuvP/pU8i7SFtD/AEZf28lt8sU7eW8WSQDjIK5+lX1C+VB9xmqR8PNNl1W5W7mASKEnyox7+rE+p9M1d6jHFd2hGcaaVTc5tRxcm47GVKUq4gKUpQClKUApSlADVZeMHQPxkPnRD9snI+v0qzaxZc96bA+Nbe1kMnlhH81cnaAdw285H2xU40zxM2qFuI2LDgumOce6nGD+dTXrvoq4W/F1ZxIzbGXByByO5x3xzVS9U6ZdRTM91FtZu7IuEP6etbs+Dj5KGK5LfmZhOVLsFo6Nr0V2haI9vxKeGX7j/PtW3d3Ajjd2IAVSxz9BVI2GqPDIJIn2sPUfyI9R9K7Op9ZzXirDI0UalhkjcAf+vk4H0FcfFdAOnVTpzTh39xuxxqcdVqWF0nOpsocMpwnOCOOc4PtjNbNtr1vI5RJomcHG0MM/l7/lVSQ6BJLdm2h/aHdtLrnb9T9qvXTvBCz+GVXT9pjlvXP3qir0VTzt5738CKxbstDTdgoySABySeAPvmorr/WMWUjhZ3PmIZGhBbaoOSMjgk9sD0qaW/gRaBvnZ2HopZiKmWkdF2tsu2OJB+QqNLo2EJZpO4ni5PZFJ6r1k0seyGC6UNw0uzlV9dgB5bGQMkYras9Hm1Ty7aGGSCzTbuZxh3A7Lj0Hr7k1eg0qIDGxP0r9orZVHygD7VtwwtKFrLYolWnLdnO6d6djs4VjjGABXWpStkqFKUoBSlKAUpSgFKUoBSlKA8xWlqOjRTqVkRWB9wK3qVgEDl8GtPJJ8oc0g8GdPVSPKBz6nmp5SsgjfTfQltY58pBk+vrUjr2l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H:\Documents\bulldog phot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18515"/>
            <a:ext cx="5020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Top Grade  10 Male Athlete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6296459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Cody Manson</a:t>
            </a:r>
            <a:endParaRPr lang="en-CA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25349" y="6098232"/>
            <a:ext cx="169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Matt </a:t>
            </a:r>
            <a:r>
              <a:rPr lang="en-CA" sz="2400" b="1" dirty="0" err="1" smtClean="0"/>
              <a:t>Pastro</a:t>
            </a:r>
            <a:endParaRPr lang="en-CA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882226"/>
            <a:ext cx="3455107" cy="5216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15099"/>
            <a:ext cx="3729374" cy="54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18515"/>
            <a:ext cx="5442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Top Grade  11 Female Athlete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5272731" cy="351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14700"/>
            <a:ext cx="4216400" cy="316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2315" y="1371600"/>
            <a:ext cx="258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Marisa Livingstone</a:t>
            </a:r>
            <a:endParaRPr lang="en-C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15774" y="5714999"/>
            <a:ext cx="235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Tamara </a:t>
            </a:r>
            <a:r>
              <a:rPr lang="en-CA" sz="2400" b="1" dirty="0" err="1" smtClean="0"/>
              <a:t>Bonsdorf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055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18515"/>
            <a:ext cx="5020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Top Grade  11 Male Athlete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32276" y="6261794"/>
            <a:ext cx="1526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err="1" smtClean="0"/>
              <a:t>Taran</a:t>
            </a:r>
            <a:r>
              <a:rPr lang="en-CA" sz="2400" b="1" dirty="0" smtClean="0"/>
              <a:t> Silas</a:t>
            </a:r>
            <a:endParaRPr lang="en-C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75135" y="6205340"/>
            <a:ext cx="153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Sam </a:t>
            </a:r>
            <a:r>
              <a:rPr lang="en-CA" sz="2400" b="1" dirty="0" err="1" smtClean="0"/>
              <a:t>Varao</a:t>
            </a:r>
            <a:endParaRPr lang="en-CA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28" y="1024723"/>
            <a:ext cx="3450765" cy="5209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7" y="967292"/>
            <a:ext cx="3523033" cy="529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18515"/>
            <a:ext cx="5442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Top Grade  12 Female Athlete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14400"/>
            <a:ext cx="3405584" cy="5104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447800"/>
            <a:ext cx="5206108" cy="347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257800"/>
            <a:ext cx="183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Kathy Forbes</a:t>
            </a:r>
            <a:endParaRPr lang="en-C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69414" y="6093767"/>
            <a:ext cx="2594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Kristen Livingstone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5392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18515"/>
            <a:ext cx="5020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Top Grade  12 </a:t>
            </a:r>
            <a:r>
              <a:rPr lang="en-US" sz="2400" dirty="0">
                <a:latin typeface="Rockwell Extra Bold" pitchFamily="18" charset="0"/>
              </a:rPr>
              <a:t>M</a:t>
            </a:r>
            <a:r>
              <a:rPr lang="en-US" sz="2400" dirty="0" smtClean="0">
                <a:latin typeface="Rockwell Extra Bold" pitchFamily="18" charset="0"/>
              </a:rPr>
              <a:t>ale Athlete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64510" y="6076991"/>
            <a:ext cx="2043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Kane Johnston</a:t>
            </a:r>
            <a:endParaRPr lang="en-CA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29" y="2846665"/>
            <a:ext cx="4508347" cy="3209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873048" cy="35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18515"/>
            <a:ext cx="387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Top Scholar-Athlete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53326" y="6248400"/>
            <a:ext cx="2594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Kristen Livingstone</a:t>
            </a:r>
            <a:endParaRPr lang="en-CA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80180"/>
            <a:ext cx="6172200" cy="54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4967"/>
            <a:ext cx="518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Lloyd Powell Service Award</a:t>
            </a:r>
            <a:endParaRPr lang="en-US" sz="2400" dirty="0">
              <a:latin typeface="Rockwell Extra Bol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0726" y="6050147"/>
            <a:ext cx="2333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Brianna Richards</a:t>
            </a:r>
            <a:endParaRPr lang="en-CA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37748"/>
            <a:ext cx="3552567" cy="44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399" y="381000"/>
            <a:ext cx="5173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Junior Girls Sportsmanship</a:t>
            </a:r>
            <a:endParaRPr lang="en-US" sz="2400" dirty="0"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6262255"/>
            <a:ext cx="2538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Miranda Llewellyn</a:t>
            </a:r>
            <a:endParaRPr lang="en-C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35448" y="621572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Julia Muniz</a:t>
            </a:r>
            <a:endParaRPr lang="en-CA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1600200"/>
            <a:ext cx="4648199" cy="4375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51366"/>
            <a:ext cx="3831336" cy="494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51765"/>
            <a:ext cx="51847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Junior Boys Sportsmanship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33521" y="3561290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Court </a:t>
            </a:r>
            <a:r>
              <a:rPr lang="en-CA" sz="2400" b="1" dirty="0" err="1" smtClean="0"/>
              <a:t>Boice</a:t>
            </a:r>
            <a:endParaRPr lang="en-CA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5620"/>
            <a:ext cx="3719186" cy="561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93871"/>
            <a:ext cx="5208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Senior Girls Sportsmanship</a:t>
            </a:r>
          </a:p>
          <a:p>
            <a:endParaRPr lang="en-US" dirty="0"/>
          </a:p>
        </p:txBody>
      </p:sp>
      <p:pic>
        <p:nvPicPr>
          <p:cNvPr id="1026" name="Picture 2" descr="C:\Users\cindycullen\Dropbox\Athletics, awards, banquet etc\Pictures of award winners 2013\ehren soc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4" y="925608"/>
            <a:ext cx="3292019" cy="493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indycullen\Dropbox\Athletics, awards, banquet etc\Pictures of award winners 2013\maddie gill socc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18" y="1668055"/>
            <a:ext cx="5169881" cy="34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6008316"/>
            <a:ext cx="155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err="1" smtClean="0"/>
              <a:t>Ehren</a:t>
            </a:r>
            <a:r>
              <a:rPr lang="en-CA" sz="2400" b="1" dirty="0" smtClean="0"/>
              <a:t> Volk</a:t>
            </a:r>
            <a:endParaRPr lang="en-CA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5410200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err="1" smtClean="0"/>
              <a:t>Maddie</a:t>
            </a:r>
            <a:r>
              <a:rPr lang="en-CA" sz="2400" b="1" dirty="0" smtClean="0"/>
              <a:t> Gill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8411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628" y="200798"/>
            <a:ext cx="5219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Senior Boys Sportsmanship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0800" y="6250632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Shane Henning</a:t>
            </a:r>
            <a:endParaRPr lang="en-C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6250401"/>
            <a:ext cx="189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Tristan </a:t>
            </a:r>
            <a:r>
              <a:rPr lang="en-CA" sz="2400" b="1" dirty="0" err="1" smtClean="0"/>
              <a:t>Forish</a:t>
            </a:r>
            <a:endParaRPr lang="en-CA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45" y="639540"/>
            <a:ext cx="3426705" cy="541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8" y="830040"/>
            <a:ext cx="4458056" cy="542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18515"/>
            <a:ext cx="5230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Top Grade  9 Female Athlete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58537" y="6172200"/>
            <a:ext cx="2247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Madison  </a:t>
            </a:r>
            <a:r>
              <a:rPr lang="en-CA" sz="2400" b="1" dirty="0" err="1" smtClean="0"/>
              <a:t>Bullen</a:t>
            </a:r>
            <a:endParaRPr lang="en-CA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6148495"/>
            <a:ext cx="2289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Jessica Thomsen</a:t>
            </a:r>
            <a:endParaRPr lang="en-CA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6" y="943217"/>
            <a:ext cx="4000074" cy="5083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17" y="943216"/>
            <a:ext cx="3222760" cy="503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0"/>
            <a:ext cx="5442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Top Grade  10 Female Athlete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74106" y="6252517"/>
            <a:ext cx="2633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Lindsay Hargreaves</a:t>
            </a:r>
            <a:endParaRPr lang="en-CA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3" y="614065"/>
            <a:ext cx="7790406" cy="56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99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SD62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Cullen</dc:creator>
  <cp:lastModifiedBy>Cindy Cullen</cp:lastModifiedBy>
  <cp:revision>41</cp:revision>
  <dcterms:created xsi:type="dcterms:W3CDTF">2013-05-30T18:12:02Z</dcterms:created>
  <dcterms:modified xsi:type="dcterms:W3CDTF">2013-06-05T15:29:45Z</dcterms:modified>
</cp:coreProperties>
</file>