
<file path=[Content_Types].xml><?xml version="1.0" encoding="utf-8"?>
<Types xmlns="http://schemas.openxmlformats.org/package/2006/content-types"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7" r:id="rId13"/>
    <p:sldId id="268" r:id="rId14"/>
    <p:sldId id="269" r:id="rId15"/>
    <p:sldId id="270" r:id="rId16"/>
    <p:sldId id="275" r:id="rId17"/>
    <p:sldId id="271" r:id="rId18"/>
    <p:sldId id="272" r:id="rId19"/>
    <p:sldId id="273" r:id="rId20"/>
    <p:sldId id="274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6" d="100"/>
          <a:sy n="96" d="100"/>
        </p:scale>
        <p:origin x="-1066" y="-9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63487-B9D1-457A-986E-C19AD0135D2A}" type="datetimeFigureOut">
              <a:rPr lang="en-US" smtClean="0"/>
              <a:t>5/16/2015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FB599-09B8-485A-8FE1-772A66A4A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608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63487-B9D1-457A-986E-C19AD0135D2A}" type="datetimeFigureOut">
              <a:rPr lang="en-US" smtClean="0"/>
              <a:t>5/16/2015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FB599-09B8-485A-8FE1-772A66A4A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611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63487-B9D1-457A-986E-C19AD0135D2A}" type="datetimeFigureOut">
              <a:rPr lang="en-US" smtClean="0"/>
              <a:t>5/16/2015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FB599-09B8-485A-8FE1-772A66A4A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700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63487-B9D1-457A-986E-C19AD0135D2A}" type="datetimeFigureOut">
              <a:rPr lang="en-US" smtClean="0"/>
              <a:t>5/16/2015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FB599-09B8-485A-8FE1-772A66A4A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675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63487-B9D1-457A-986E-C19AD0135D2A}" type="datetimeFigureOut">
              <a:rPr lang="en-US" smtClean="0"/>
              <a:t>5/16/2015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FB599-09B8-485A-8FE1-772A66A4A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937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63487-B9D1-457A-986E-C19AD0135D2A}" type="datetimeFigureOut">
              <a:rPr lang="en-US" smtClean="0"/>
              <a:t>5/16/2015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FB599-09B8-485A-8FE1-772A66A4A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171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63487-B9D1-457A-986E-C19AD0135D2A}" type="datetimeFigureOut">
              <a:rPr lang="en-US" smtClean="0"/>
              <a:t>5/16/2015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FB599-09B8-485A-8FE1-772A66A4A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83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63487-B9D1-457A-986E-C19AD0135D2A}" type="datetimeFigureOut">
              <a:rPr lang="en-US" smtClean="0"/>
              <a:t>5/16/2015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FB599-09B8-485A-8FE1-772A66A4A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532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63487-B9D1-457A-986E-C19AD0135D2A}" type="datetimeFigureOut">
              <a:rPr lang="en-US" smtClean="0"/>
              <a:t>5/16/2015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FB599-09B8-485A-8FE1-772A66A4A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064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63487-B9D1-457A-986E-C19AD0135D2A}" type="datetimeFigureOut">
              <a:rPr lang="en-US" smtClean="0"/>
              <a:t>5/16/2015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FB599-09B8-485A-8FE1-772A66A4A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826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63487-B9D1-457A-986E-C19AD0135D2A}" type="datetimeFigureOut">
              <a:rPr lang="en-US" smtClean="0"/>
              <a:t>5/16/2015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FB599-09B8-485A-8FE1-772A66A4A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162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63487-B9D1-457A-986E-C19AD0135D2A}" type="datetimeFigureOut">
              <a:rPr lang="en-US" smtClean="0"/>
              <a:t>5/16/2015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FB599-09B8-485A-8FE1-772A66A4A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7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wmf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194255"/>
            <a:ext cx="599394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lgerian" pitchFamily="82" charset="0"/>
              </a:rPr>
              <a:t>Belmont Sports </a:t>
            </a:r>
          </a:p>
          <a:p>
            <a:pPr algn="ctr"/>
            <a:r>
              <a:rPr lang="en-US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lgerian" pitchFamily="82" charset="0"/>
              </a:rPr>
              <a:t>From 1990’s</a:t>
            </a:r>
            <a:endParaRPr 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lgerian" pitchFamily="8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279236"/>
            <a:ext cx="3096858" cy="4038600"/>
          </a:xfrm>
          <a:prstGeom prst="rect">
            <a:avLst/>
          </a:prstGeom>
        </p:spPr>
      </p:pic>
      <p:pic>
        <p:nvPicPr>
          <p:cNvPr id="1028" name="Picture 4" descr="C:\Users\295194\AppData\Local\Microsoft\Windows\Temporary Internet Files\Content.IE5\TB0D1DIQ\MC900157243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349" y="3641436"/>
            <a:ext cx="1028238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295194\AppData\Local\Microsoft\Windows\Temporary Internet Files\Content.IE5\1NAXYKPW\MC900433690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243025"/>
            <a:ext cx="956227" cy="1584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295194\AppData\Local\Microsoft\Windows\Temporary Internet Files\Content.IE5\7BOYP41X\MC900294971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0"/>
            <a:ext cx="1059949" cy="1630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295194\AppData\Local\Microsoft\Windows\Temporary Internet Files\Content.IE5\1NAXYKPW\MC900088834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827629"/>
            <a:ext cx="1512553" cy="156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6488668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Baskerville Old Face" pitchFamily="18" charset="0"/>
              </a:rPr>
              <a:t>By: Hannah Allen</a:t>
            </a:r>
            <a:endParaRPr lang="en-US" dirty="0">
              <a:solidFill>
                <a:schemeClr val="bg1"/>
              </a:solidFill>
              <a:latin typeface="Baskerville Old Fa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49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78" t="14265" r="6088" b="49547"/>
          <a:stretch/>
        </p:blipFill>
        <p:spPr>
          <a:xfrm>
            <a:off x="423706" y="4191000"/>
            <a:ext cx="3484004" cy="2426351"/>
          </a:xfrm>
        </p:spPr>
      </p:pic>
      <p:sp>
        <p:nvSpPr>
          <p:cNvPr id="5" name="Rectangle 4"/>
          <p:cNvSpPr/>
          <p:nvPr/>
        </p:nvSpPr>
        <p:spPr>
          <a:xfrm>
            <a:off x="1611694" y="31679"/>
            <a:ext cx="565731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Bookman Old Style" pitchFamily="18" charset="0"/>
              </a:rPr>
              <a:t>1995 Wrestling</a:t>
            </a:r>
            <a:endParaRPr lang="en-US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  <a:p>
            <a:pPr algn="ctr"/>
            <a:endParaRPr lang="en-US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Bookman Old Style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1" t="54682" b="9512"/>
          <a:stretch/>
        </p:blipFill>
        <p:spPr>
          <a:xfrm>
            <a:off x="423705" y="1304330"/>
            <a:ext cx="3484004" cy="24555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2" t="54430" r="69197" b="8571"/>
          <a:stretch/>
        </p:blipFill>
        <p:spPr>
          <a:xfrm>
            <a:off x="6705600" y="1524000"/>
            <a:ext cx="2057400" cy="40326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4" t="92027" r="67237"/>
          <a:stretch/>
        </p:blipFill>
        <p:spPr>
          <a:xfrm>
            <a:off x="6705600" y="5549246"/>
            <a:ext cx="2057400" cy="57671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98499" y="2282527"/>
            <a:ext cx="13275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Bookman Old Style" pitchFamily="18" charset="0"/>
              </a:rPr>
              <a:t>Shane </a:t>
            </a:r>
            <a:r>
              <a:rPr lang="en-US" dirty="0" err="1" smtClean="0">
                <a:solidFill>
                  <a:schemeClr val="bg1"/>
                </a:solidFill>
                <a:latin typeface="Bookman Old Style" pitchFamily="18" charset="0"/>
              </a:rPr>
              <a:t>Prieur</a:t>
            </a:r>
            <a:r>
              <a:rPr lang="en-US" dirty="0" smtClean="0">
                <a:solidFill>
                  <a:schemeClr val="bg1"/>
                </a:solidFill>
                <a:latin typeface="Bookman Old Style" pitchFamily="18" charset="0"/>
              </a:rPr>
              <a:t> set to square off his opponent.</a:t>
            </a:r>
            <a:endParaRPr lang="en-US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29322" y="5098937"/>
            <a:ext cx="1600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Bookman Old Style" pitchFamily="18" charset="0"/>
              </a:rPr>
              <a:t>Grappling and holding on to victory is Rodney Marseille</a:t>
            </a:r>
            <a:endParaRPr lang="en-US" dirty="0">
              <a:solidFill>
                <a:schemeClr val="bg1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58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4" b="29030"/>
          <a:stretch/>
        </p:blipFill>
        <p:spPr>
          <a:xfrm>
            <a:off x="1752600" y="1524000"/>
            <a:ext cx="5470236" cy="383467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71600" y="304800"/>
            <a:ext cx="6019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Bookman Old Style" pitchFamily="18" charset="0"/>
              </a:rPr>
              <a:t>1996 Basketball </a:t>
            </a:r>
          </a:p>
          <a:p>
            <a:pPr algn="ctr"/>
            <a:endParaRPr lang="en-US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70" t="76067" b="5634"/>
          <a:stretch/>
        </p:blipFill>
        <p:spPr>
          <a:xfrm>
            <a:off x="1752600" y="5358673"/>
            <a:ext cx="5470236" cy="104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27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17" t="23020" r="1040" b="7100"/>
          <a:stretch/>
        </p:blipFill>
        <p:spPr>
          <a:xfrm>
            <a:off x="1905000" y="1524000"/>
            <a:ext cx="5448300" cy="42217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71600" y="381000"/>
            <a:ext cx="6172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Bookman Old Style" pitchFamily="18" charset="0"/>
              </a:rPr>
              <a:t>1996 </a:t>
            </a:r>
            <a:r>
              <a:rPr lang="en-US" sz="6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Bookman Old Style" pitchFamily="18" charset="0"/>
              </a:rPr>
              <a:t>Curling</a:t>
            </a:r>
            <a:endParaRPr lang="en-US" sz="6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white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3613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59" t="3200" b="50351"/>
          <a:stretch/>
        </p:blipFill>
        <p:spPr>
          <a:xfrm>
            <a:off x="228600" y="1295400"/>
            <a:ext cx="3922638" cy="2362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43000" y="166255"/>
            <a:ext cx="672972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Bookman Old Style" pitchFamily="18" charset="0"/>
              </a:rPr>
              <a:t>1997 Bowling Team </a:t>
            </a:r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12" t="56362" r="1211" b="5232"/>
          <a:stretch/>
        </p:blipFill>
        <p:spPr>
          <a:xfrm>
            <a:off x="4821036" y="2133600"/>
            <a:ext cx="3838936" cy="25076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" t="55894" r="48395" b="2110"/>
          <a:stretch/>
        </p:blipFill>
        <p:spPr>
          <a:xfrm>
            <a:off x="228600" y="4008580"/>
            <a:ext cx="3922638" cy="248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5562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4" t="6071" r="2903" b="23931"/>
          <a:stretch/>
        </p:blipFill>
        <p:spPr>
          <a:xfrm>
            <a:off x="1185648" y="1856509"/>
            <a:ext cx="6064898" cy="3782291"/>
          </a:xfrm>
        </p:spPr>
      </p:pic>
      <p:sp>
        <p:nvSpPr>
          <p:cNvPr id="5" name="Rectangle 4"/>
          <p:cNvSpPr/>
          <p:nvPr/>
        </p:nvSpPr>
        <p:spPr>
          <a:xfrm>
            <a:off x="1524000" y="381000"/>
            <a:ext cx="63866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Bookman Old Style" pitchFamily="18" charset="0"/>
              </a:rPr>
              <a:t>1997 Volleyball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0252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2"/>
          <a:stretch/>
        </p:blipFill>
        <p:spPr>
          <a:xfrm>
            <a:off x="1812265" y="1600200"/>
            <a:ext cx="5731164" cy="47526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00200" y="381000"/>
            <a:ext cx="596509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Bookman Old Style" pitchFamily="18" charset="0"/>
              </a:rPr>
              <a:t>1997 Dance Team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024400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304800"/>
            <a:ext cx="7859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 smtClean="0">
                <a:solidFill>
                  <a:schemeClr val="bg1"/>
                </a:solidFill>
              </a:rPr>
              <a:t>1996-97  4 by 400 meter freestyle relay team: BC Champions</a:t>
            </a:r>
            <a:endParaRPr lang="en-CA" sz="2400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452" y="3657600"/>
            <a:ext cx="3995928" cy="29565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14400"/>
            <a:ext cx="5373624" cy="262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2378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6" t="3010" r="41199" b="52297"/>
          <a:stretch/>
        </p:blipFill>
        <p:spPr>
          <a:xfrm>
            <a:off x="408709" y="2057400"/>
            <a:ext cx="3937479" cy="3477048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92" t="52257" r="1551" b="1952"/>
          <a:stretch/>
        </p:blipFill>
        <p:spPr>
          <a:xfrm>
            <a:off x="6080518" y="1676400"/>
            <a:ext cx="2206774" cy="43434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81000" y="302515"/>
            <a:ext cx="793037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Bookman Old Style" pitchFamily="18" charset="0"/>
              </a:rPr>
              <a:t>1997 Boys Basketball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478695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72907" y="221566"/>
            <a:ext cx="772198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Bookman Old Style" pitchFamily="18" charset="0"/>
              </a:rPr>
              <a:t>1998 Boys Volleyball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" t="3414" r="11405" b="16982"/>
          <a:stretch/>
        </p:blipFill>
        <p:spPr>
          <a:xfrm>
            <a:off x="1219200" y="1518863"/>
            <a:ext cx="6629400" cy="420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044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38200" y="304800"/>
            <a:ext cx="740459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Bookman Old Style" pitchFamily="18" charset="0"/>
              </a:rPr>
              <a:t>1999 Cross Country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03" t="3321" r="5659" b="48251"/>
          <a:stretch/>
        </p:blipFill>
        <p:spPr>
          <a:xfrm>
            <a:off x="990600" y="1600200"/>
            <a:ext cx="6871191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9585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059126"/>
            <a:ext cx="6096000" cy="3669709"/>
          </a:xfrm>
        </p:spPr>
      </p:pic>
      <p:sp>
        <p:nvSpPr>
          <p:cNvPr id="6" name="Rectangle 5"/>
          <p:cNvSpPr/>
          <p:nvPr/>
        </p:nvSpPr>
        <p:spPr>
          <a:xfrm>
            <a:off x="990600" y="574431"/>
            <a:ext cx="7391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Bookman Old Style" pitchFamily="18" charset="0"/>
              </a:rPr>
              <a:t>1990 Field Hockey</a:t>
            </a:r>
            <a:endParaRPr lang="en-US" sz="54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white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82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06" t="74731" r="7788"/>
          <a:stretch/>
        </p:blipFill>
        <p:spPr>
          <a:xfrm>
            <a:off x="2286000" y="5257800"/>
            <a:ext cx="4419600" cy="103436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62000" y="381000"/>
            <a:ext cx="770755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Bookman Old Style" pitchFamily="18" charset="0"/>
              </a:rPr>
              <a:t>1999 Girls Volleyball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" t="3437" r="47530" b="14330"/>
          <a:stretch/>
        </p:blipFill>
        <p:spPr>
          <a:xfrm>
            <a:off x="2286000" y="1321915"/>
            <a:ext cx="4419600" cy="396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982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en-US" sz="67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Bookman Old Style" pitchFamily="18" charset="0"/>
                <a:ea typeface="+mn-ea"/>
                <a:cs typeface="+mn-cs"/>
              </a:rPr>
              <a:t>1990 Sailing</a:t>
            </a:r>
            <a:r>
              <a:rPr lang="en-US" sz="5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Bookman Old Style" pitchFamily="18" charset="0"/>
                <a:ea typeface="+mn-ea"/>
                <a:cs typeface="+mn-cs"/>
              </a:rPr>
              <a:t/>
            </a:r>
            <a:br>
              <a:rPr lang="en-US" sz="5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Bookman Old Style" pitchFamily="18" charset="0"/>
                <a:ea typeface="+mn-ea"/>
                <a:cs typeface="+mn-cs"/>
              </a:rPr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26" y="1711568"/>
            <a:ext cx="3580162" cy="36752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7255" r="2904" b="2451"/>
          <a:stretch/>
        </p:blipFill>
        <p:spPr>
          <a:xfrm>
            <a:off x="5181600" y="1669941"/>
            <a:ext cx="3505200" cy="37169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15183" y="5486399"/>
            <a:ext cx="7086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Bookman Old Style" pitchFamily="18" charset="0"/>
              </a:rPr>
              <a:t>The Sailing Club was composed of 18 able bodied (or hope to be) seaman. They </a:t>
            </a:r>
            <a:r>
              <a:rPr lang="en-US" sz="1600" dirty="0" smtClean="0">
                <a:solidFill>
                  <a:schemeClr val="bg1"/>
                </a:solidFill>
                <a:latin typeface="Bookman Old Style" pitchFamily="18" charset="0"/>
              </a:rPr>
              <a:t>planned </a:t>
            </a:r>
            <a:r>
              <a:rPr lang="en-US" sz="1600" dirty="0" smtClean="0">
                <a:solidFill>
                  <a:schemeClr val="bg1"/>
                </a:solidFill>
                <a:latin typeface="Bookman Old Style" pitchFamily="18" charset="0"/>
              </a:rPr>
              <a:t>regular Friday afternoon excursions in the fall and </a:t>
            </a:r>
            <a:r>
              <a:rPr lang="en-US" sz="1600" dirty="0" smtClean="0">
                <a:solidFill>
                  <a:schemeClr val="bg1"/>
                </a:solidFill>
                <a:latin typeface="Bookman Old Style" pitchFamily="18" charset="0"/>
              </a:rPr>
              <a:t>spring, </a:t>
            </a:r>
            <a:r>
              <a:rPr lang="en-US" sz="1600" dirty="0" smtClean="0">
                <a:solidFill>
                  <a:schemeClr val="bg1"/>
                </a:solidFill>
                <a:latin typeface="Bookman Old Style" pitchFamily="18" charset="0"/>
              </a:rPr>
              <a:t>capping their activities with a challenge rare at the end of May. Winter months were spent repairing and re-painting their boats. </a:t>
            </a:r>
            <a:endParaRPr lang="en-US"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64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14026" y="457200"/>
            <a:ext cx="79159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effectLst/>
                <a:latin typeface="Bookman Old Style" pitchFamily="18" charset="0"/>
              </a:rPr>
              <a:t>1991 Girls Basketball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45" t="73572"/>
          <a:stretch/>
        </p:blipFill>
        <p:spPr>
          <a:xfrm>
            <a:off x="1697754" y="4495800"/>
            <a:ext cx="5715000" cy="1626389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" r="336" b="31408"/>
          <a:stretch/>
        </p:blipFill>
        <p:spPr>
          <a:xfrm>
            <a:off x="1709097" y="1524000"/>
            <a:ext cx="5725807" cy="3124200"/>
          </a:xfrm>
        </p:spPr>
      </p:pic>
    </p:spTree>
    <p:extLst>
      <p:ext uri="{BB962C8B-B14F-4D97-AF65-F5344CB8AC3E}">
        <p14:creationId xmlns:p14="http://schemas.microsoft.com/office/powerpoint/2010/main" val="334166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108" y="1600200"/>
            <a:ext cx="6558534" cy="4405122"/>
          </a:xfrm>
        </p:spPr>
      </p:pic>
      <p:sp>
        <p:nvSpPr>
          <p:cNvPr id="5" name="Rectangle 4"/>
          <p:cNvSpPr/>
          <p:nvPr/>
        </p:nvSpPr>
        <p:spPr>
          <a:xfrm>
            <a:off x="533400" y="389467"/>
            <a:ext cx="7915950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effectLst/>
                <a:latin typeface="Bookman Old Style" pitchFamily="18" charset="0"/>
              </a:rPr>
              <a:t>1992 Girls Basketball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  <a:effectLst/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63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144614" y="533400"/>
            <a:ext cx="48942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effectLst/>
                <a:latin typeface="Bookman Old Style" pitchFamily="18" charset="0"/>
              </a:rPr>
              <a:t>1992 Rowing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  <a:effectLst/>
              <a:latin typeface="Bookman Old Style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44" t="28410" r="-1261" b="36901"/>
          <a:stretch/>
        </p:blipFill>
        <p:spPr>
          <a:xfrm>
            <a:off x="2180395" y="5410200"/>
            <a:ext cx="2712244" cy="129540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54"/>
          <a:stretch/>
        </p:blipFill>
        <p:spPr>
          <a:xfrm>
            <a:off x="1900375" y="1524000"/>
            <a:ext cx="5382766" cy="3863582"/>
          </a:xfrm>
        </p:spPr>
      </p:pic>
      <p:sp>
        <p:nvSpPr>
          <p:cNvPr id="2" name="TextBox 1"/>
          <p:cNvSpPr txBox="1"/>
          <p:nvPr/>
        </p:nvSpPr>
        <p:spPr>
          <a:xfrm>
            <a:off x="4953000" y="6040672"/>
            <a:ext cx="3053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>
                <a:solidFill>
                  <a:schemeClr val="bg1"/>
                </a:solidFill>
              </a:rPr>
              <a:t>Kristen would one day row for </a:t>
            </a:r>
          </a:p>
          <a:p>
            <a:r>
              <a:rPr lang="en-CA" dirty="0" smtClean="0">
                <a:solidFill>
                  <a:schemeClr val="bg1"/>
                </a:solidFill>
              </a:rPr>
              <a:t>Canada at the Olympics</a:t>
            </a:r>
            <a:endParaRPr lang="en-C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16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52600" y="685800"/>
            <a:ext cx="567815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effectLst/>
                <a:latin typeface="Bookman Old Style" pitchFamily="18" charset="0"/>
              </a:rPr>
              <a:t>1993 Rowing </a:t>
            </a:r>
            <a:endParaRPr lang="en-US" sz="6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6800" y="5638800"/>
            <a:ext cx="723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Bookman Old Style" pitchFamily="18" charset="0"/>
              </a:rPr>
              <a:t>Practicing on Elk Lake are Coxswain Leah Cavanaugh, Brian Willing, Brant </a:t>
            </a:r>
            <a:r>
              <a:rPr lang="en-US" dirty="0" err="1" smtClean="0">
                <a:solidFill>
                  <a:schemeClr val="bg1"/>
                </a:solidFill>
                <a:latin typeface="Bookman Old Style" pitchFamily="18" charset="0"/>
              </a:rPr>
              <a:t>Felker</a:t>
            </a:r>
            <a:r>
              <a:rPr lang="en-US" dirty="0" smtClean="0">
                <a:solidFill>
                  <a:schemeClr val="bg1"/>
                </a:solidFill>
                <a:latin typeface="Bookman Old Style" pitchFamily="18" charset="0"/>
              </a:rPr>
              <a:t>, Conrad </a:t>
            </a:r>
            <a:r>
              <a:rPr lang="en-US" dirty="0" err="1" smtClean="0">
                <a:solidFill>
                  <a:schemeClr val="bg1"/>
                </a:solidFill>
                <a:latin typeface="Bookman Old Style" pitchFamily="18" charset="0"/>
              </a:rPr>
              <a:t>Dombrowski</a:t>
            </a:r>
            <a:r>
              <a:rPr lang="en-US" dirty="0" smtClean="0">
                <a:solidFill>
                  <a:schemeClr val="bg1"/>
                </a:solidFill>
                <a:latin typeface="Bookman Old Style" pitchFamily="18" charset="0"/>
              </a:rPr>
              <a:t> and Rob </a:t>
            </a:r>
            <a:r>
              <a:rPr lang="en-US" dirty="0" err="1" smtClean="0">
                <a:solidFill>
                  <a:schemeClr val="bg1"/>
                </a:solidFill>
                <a:latin typeface="Bookman Old Style" pitchFamily="18" charset="0"/>
              </a:rPr>
              <a:t>Artibise</a:t>
            </a:r>
            <a:r>
              <a:rPr lang="en-US" dirty="0" smtClean="0">
                <a:solidFill>
                  <a:schemeClr val="bg1"/>
                </a:solidFill>
                <a:latin typeface="Bookman Old Style" pitchFamily="18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en-US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986" y="1752599"/>
            <a:ext cx="6619414" cy="3721231"/>
          </a:xfrm>
        </p:spPr>
      </p:pic>
    </p:spTree>
    <p:extLst>
      <p:ext uri="{BB962C8B-B14F-4D97-AF65-F5344CB8AC3E}">
        <p14:creationId xmlns:p14="http://schemas.microsoft.com/office/powerpoint/2010/main" val="371256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38" r="1986"/>
          <a:stretch/>
        </p:blipFill>
        <p:spPr>
          <a:xfrm>
            <a:off x="6640191" y="1295400"/>
            <a:ext cx="2098970" cy="3581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7" b="28539"/>
          <a:stretch/>
        </p:blipFill>
        <p:spPr>
          <a:xfrm>
            <a:off x="381000" y="2040959"/>
            <a:ext cx="2838507" cy="433562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38400" y="11200"/>
            <a:ext cx="420179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Bookman Old Style" pitchFamily="18" charset="0"/>
              </a:rPr>
              <a:t>1994 Boys </a:t>
            </a:r>
          </a:p>
          <a:p>
            <a:pPr algn="ctr"/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Bookman Old Style" pitchFamily="18" charset="0"/>
              </a:rPr>
              <a:t>Basketball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91874" y="5545588"/>
            <a:ext cx="167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Bookman Old Style" pitchFamily="18" charset="0"/>
              </a:rPr>
              <a:t>Mike Crowe making a pass.</a:t>
            </a:r>
            <a:endParaRPr lang="en-US"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44826" y="4876800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Bookman Old Style" pitchFamily="18" charset="0"/>
              </a:rPr>
              <a:t>Taking jump ball is Cameron Burton, as Christ Orr and Dennis </a:t>
            </a:r>
            <a:r>
              <a:rPr lang="en-US" sz="1600" dirty="0" err="1" smtClean="0">
                <a:solidFill>
                  <a:schemeClr val="bg1"/>
                </a:solidFill>
                <a:latin typeface="Bookman Old Style" pitchFamily="18" charset="0"/>
              </a:rPr>
              <a:t>Phillion</a:t>
            </a:r>
            <a:r>
              <a:rPr lang="en-US" sz="1600" dirty="0" smtClean="0">
                <a:solidFill>
                  <a:schemeClr val="bg1"/>
                </a:solidFill>
                <a:latin typeface="Bookman Old Style" pitchFamily="18" charset="0"/>
              </a:rPr>
              <a:t> prepare to receive the ball.</a:t>
            </a:r>
            <a:endParaRPr lang="en-US"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281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446" b="5328"/>
          <a:stretch/>
        </p:blipFill>
        <p:spPr>
          <a:xfrm>
            <a:off x="1283208" y="2080100"/>
            <a:ext cx="6336792" cy="3863499"/>
          </a:xfrm>
        </p:spPr>
      </p:pic>
      <p:sp>
        <p:nvSpPr>
          <p:cNvPr id="5" name="Rectangle 4"/>
          <p:cNvSpPr/>
          <p:nvPr/>
        </p:nvSpPr>
        <p:spPr>
          <a:xfrm>
            <a:off x="1571616" y="609600"/>
            <a:ext cx="59330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Bookman Old Style" pitchFamily="18" charset="0"/>
              </a:rPr>
              <a:t>1996 Golf 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Bookman Old Style" pitchFamily="18" charset="0"/>
              </a:rPr>
              <a:t>T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Bookman Old Style" pitchFamily="18" charset="0"/>
              </a:rPr>
              <a:t>eam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089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191</Words>
  <Application>Microsoft Office PowerPoint</Application>
  <PresentationFormat>On-screen Show (4:3)</PresentationFormat>
  <Paragraphs>31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1990 Sailing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SD62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Hannah Allen</dc:creator>
  <cp:lastModifiedBy>Cindy Cullen</cp:lastModifiedBy>
  <cp:revision>23</cp:revision>
  <dcterms:created xsi:type="dcterms:W3CDTF">2014-12-03T21:07:52Z</dcterms:created>
  <dcterms:modified xsi:type="dcterms:W3CDTF">2015-05-17T01:47:00Z</dcterms:modified>
</cp:coreProperties>
</file>